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61" r:id="rId5"/>
    <p:sldId id="272" r:id="rId6"/>
    <p:sldId id="278" r:id="rId7"/>
    <p:sldId id="268" r:id="rId8"/>
    <p:sldId id="279" r:id="rId9"/>
    <p:sldId id="281" r:id="rId10"/>
    <p:sldId id="280" r:id="rId11"/>
    <p:sldId id="276" r:id="rId12"/>
    <p:sldId id="258" r:id="rId13"/>
    <p:sldId id="262" r:id="rId14"/>
    <p:sldId id="263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0CE50-A74F-4FBD-81B8-DC6492D05069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AD73E-9519-4F85-BC90-78B98FFA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226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7965D5-98F1-42F4-893B-1F1A74FEA37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3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72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0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9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7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2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1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12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74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62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49B99-9307-417D-A16C-9730CE19528A}" type="datetimeFigureOut">
              <a:rPr lang="en-US" smtClean="0"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3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2.wav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bin"/><Relationship Id="rId2" Type="http://schemas.openxmlformats.org/officeDocument/2006/relationships/audio" Target="../media/audio3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5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6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7.bin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bin"/><Relationship Id="rId2" Type="http://schemas.openxmlformats.org/officeDocument/2006/relationships/audio" Target="../media/audio8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5334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2133600" y="203200"/>
            <a:ext cx="533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বিসমিল্লাহির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রাহমানির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রাহিম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762000"/>
            <a:ext cx="2743200" cy="101566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স্বাগতম   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814" y="2057400"/>
            <a:ext cx="5943600" cy="332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0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1295400" y="304800"/>
            <a:ext cx="6248400" cy="1143000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6800" y="2311400"/>
            <a:ext cx="4114800" cy="32512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7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তথ্য ও যোগাযোগ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২য়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পাঠের নামঃ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9059" y="2311400"/>
            <a:ext cx="4440238" cy="3108543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মোঃ আব্দুর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রহিম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(আই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)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bn-BD" sz="2800" dirty="0">
                <a:latin typeface="NikoshBAN" pitchFamily="2" charset="0"/>
                <a:cs typeface="NikoshBAN" pitchFamily="2" charset="0"/>
              </a:rPr>
              <a:t>হাজী ওয়াজেদ আলী মাধ্যমিক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bn-BD" sz="2800" dirty="0">
                <a:latin typeface="NikoshBAN" pitchFamily="2" charset="0"/>
                <a:cs typeface="NikoshBAN" pitchFamily="2" charset="0"/>
              </a:rPr>
              <a:t>ভেড়ামারা,  কুষ্টিয়া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endParaRPr lang="en-US" sz="2400" dirty="0">
              <a:latin typeface="Calibri" pitchFamily="34" charset="0"/>
            </a:endParaRPr>
          </a:p>
        </p:txBody>
      </p:sp>
      <p:pic>
        <p:nvPicPr>
          <p:cNvPr id="10247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416968"/>
            <a:ext cx="1219200" cy="15255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50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3" name="camera.wav"/>
          </p:stSnd>
        </p:sndAc>
      </p:transition>
    </mc:Choice>
    <mc:Fallback xmlns="">
      <p:transition spd="slow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400" y="76200"/>
            <a:ext cx="27432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u="sng" dirty="0" smtClean="0">
                <a:solidFill>
                  <a:srgbClr val="85159B"/>
                </a:solidFill>
                <a:latin typeface="NikoshLightBAN" pitchFamily="2" charset="0"/>
                <a:cs typeface="NikoshLightBAN" pitchFamily="2" charset="0"/>
              </a:rPr>
              <a:t>শিখনফল  </a:t>
            </a:r>
            <a:endParaRPr lang="en-US" sz="5400" u="sng" dirty="0">
              <a:solidFill>
                <a:srgbClr val="85159B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287517"/>
            <a:ext cx="8305800" cy="3477875"/>
          </a:xfrm>
          <a:prstGeom prst="rect">
            <a:avLst/>
          </a:prstGeom>
        </p:spPr>
        <p:style>
          <a:lnRef idx="2">
            <a:schemeClr val="accent3"/>
          </a:lnRef>
          <a:fillRef idx="1001">
            <a:schemeClr val="lt2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u="sng" dirty="0" smtClean="0">
                <a:latin typeface="NikoshBAN" pitchFamily="2" charset="0"/>
                <a:cs typeface="NikoshBAN" pitchFamily="2" charset="0"/>
              </a:rPr>
              <a:t>এই অধ্যায় শেষে শিক্ষার্থীরাঃ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ইনপুট ডিভাইস গুলোর কার্যাবলী সম্পর্কে ব্যাখ্যা করতে পারবে 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ইনপুট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ডিভাইস গুলোর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গুরুত্ব সম্পর্কে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ব্যাখ্যা করতে পারবে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14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48161"/>
            <a:ext cx="4343400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u="sng" dirty="0" smtClean="0">
                <a:solidFill>
                  <a:srgbClr val="00B0F0"/>
                </a:solidFill>
                <a:latin typeface="NikoshLightBAN" pitchFamily="2" charset="0"/>
                <a:cs typeface="NikoshLightBAN" pitchFamily="2" charset="0"/>
              </a:rPr>
              <a:t>পাঠ ঘোষনাঃ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75" y="1600200"/>
            <a:ext cx="872696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9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4" name="las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37590" y="5410200"/>
            <a:ext cx="1219200" cy="76944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890" y="1700687"/>
            <a:ext cx="4800600" cy="37200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28495" y="304800"/>
            <a:ext cx="223739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উপস্থাপনা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820251"/>
      </p:ext>
    </p:extLst>
  </p:cSld>
  <p:clrMapOvr>
    <a:masterClrMapping/>
  </p:clrMapOvr>
  <p:transition spd="slow">
    <p:wheel spokes="1"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98" y="1290145"/>
            <a:ext cx="8032376" cy="3352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91758" y="4953000"/>
            <a:ext cx="1870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কীবোর্ড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drumroll.wav"/>
          </p:stSnd>
        </p:sndAc>
      </p:transition>
    </mc:Choice>
    <mc:Fallback xmlns="">
      <p:transition spd="slow">
        <p:circl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10454" y="5487011"/>
            <a:ext cx="2509345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মাইক্রোফোন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07" y="457200"/>
            <a:ext cx="7887386" cy="48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7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401" y="338501"/>
            <a:ext cx="6384302" cy="51321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590800" y="5650468"/>
            <a:ext cx="3429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ডিজিটাল ক্যামেরা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57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push.wav"/>
          </p:stSnd>
        </p:sndAc>
      </p:transition>
    </mc:Choice>
    <mc:Fallback xmlns="">
      <p:transition spd="slow">
        <p:sndAc>
          <p:stSnd>
            <p:snd r:embed="rId4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814" y="228600"/>
            <a:ext cx="6108812" cy="48957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60520" y="5177126"/>
            <a:ext cx="2057400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ওয়েব ক্যাম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696038"/>
      </p:ext>
    </p:extLst>
  </p:cSld>
  <p:clrMapOvr>
    <a:masterClrMapping/>
  </p:clrMapOvr>
  <p:transition spd="slow">
    <p:pull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57200"/>
            <a:ext cx="4800600" cy="50416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0" y="5638800"/>
            <a:ext cx="14478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স্ক্যানার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9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40" y="1143000"/>
            <a:ext cx="7535119" cy="26574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0" y="4191000"/>
            <a:ext cx="2133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ও এম আর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27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3810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609600"/>
            <a:ext cx="525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6000" u="sng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1676400"/>
            <a:ext cx="8382000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যে ইনপুট ডিভাইস গুলোর আলোচনা করা হলো এর বাইরে তোমাদের অভিজ্ঞতার আলোকে ইনপুট ডিভাইসের একটি তালিকা তৈরি করে উপস্থাপন কর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1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0"/>
            <a:ext cx="2286000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7A982"/>
                </a:solidFill>
                <a:latin typeface="NikoshBAN" pitchFamily="2" charset="0"/>
                <a:cs typeface="NikoshBAN" pitchFamily="2" charset="0"/>
              </a:rPr>
              <a:t>মূল্যায়ণ  </a:t>
            </a:r>
            <a:endParaRPr lang="en-US" sz="6000" u="sng" dirty="0">
              <a:solidFill>
                <a:srgbClr val="07A98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371600"/>
            <a:ext cx="7848600" cy="31700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ইনপুট ডিভাইস বলে কি বুঝ?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পাঁচটি ইনপুট ডিভাইসের নাম লিখ।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 কীবোর্ড দিয়ে কি করা হয়?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৪। ওয়েব ক্যাম দ্বারা কি করা হয়?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৫। স্ক্যানার দ্বারা কি করা হয়? 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0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52401"/>
            <a:ext cx="647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6000" u="sng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524000"/>
            <a:ext cx="8229600" cy="144655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কম্পিউটারে ব্যবহৃত পাঁচটি ইনপুট ডিভাইসের ব্যবহার লিখ।       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65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4196" y="1550207"/>
            <a:ext cx="7467600" cy="264687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1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81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159</Words>
  <Application>Microsoft Office PowerPoint</Application>
  <PresentationFormat>On-screen Show (4:3)</PresentationFormat>
  <Paragraphs>39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159</cp:revision>
  <dcterms:created xsi:type="dcterms:W3CDTF">2013-09-25T04:42:44Z</dcterms:created>
  <dcterms:modified xsi:type="dcterms:W3CDTF">2013-09-30T14:32:17Z</dcterms:modified>
</cp:coreProperties>
</file>